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95" r:id="rId3"/>
    <p:sldId id="316" r:id="rId4"/>
    <p:sldId id="318" r:id="rId5"/>
    <p:sldId id="319" r:id="rId6"/>
    <p:sldId id="320" r:id="rId7"/>
    <p:sldId id="321" r:id="rId8"/>
    <p:sldId id="322" r:id="rId9"/>
    <p:sldId id="323" r:id="rId10"/>
    <p:sldId id="31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79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C17D15-0D85-4140-B082-ECD2FA6427B8}" type="datetimeFigureOut">
              <a:rPr lang="en-GB" smtClean="0"/>
              <a:pPr/>
              <a:t>01/03/2020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86541-8585-4825-9F54-4F7DE7DB559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01ED787-17CE-45D4-B384-CBB1631B46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BE97A-5F5C-4BD2-85C0-7FCC5DC909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1157F-4E8F-4A24-9AEB-78DA501637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CD4B0-6938-4958-B5C6-F58F88EED8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0C101-8B24-4361-AD56-B44B137B57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25B77-5664-463F-9ACE-01E2369169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2A2B4-E926-42F9-B64C-70F2DADD8E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442A-7A19-49FB-ACC1-E41091ADE0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C86CE-DEC2-4AD6-BFFF-624FD68EC5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15926-D0D4-474B-825B-F9A58413B2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08526-A5C1-4F16-8F34-D94687C8A4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70E6C-49B1-4987-ADCC-FFF49DE394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F21F48E-ACE2-4473-9902-68BA0658CD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44A23C-77D5-4BAB-8171-66D921F429B3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4" y="404664"/>
            <a:ext cx="6769447" cy="6094561"/>
          </a:xfrm>
        </p:spPr>
        <p:txBody>
          <a:bodyPr/>
          <a:lstStyle/>
          <a:p>
            <a:pPr eaLnBrk="1" hangingPunct="1">
              <a:defRPr/>
            </a:pPr>
            <a:r>
              <a:rPr lang="en-GB" sz="4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Our citizenship in heaven</a:t>
            </a:r>
          </a:p>
          <a:p>
            <a:pPr eaLnBrk="1" hangingPunct="1">
              <a:defRPr/>
            </a:pPr>
            <a:endParaRPr lang="en-GB" sz="4800" b="1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4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Philippians 3:17 – 4:1</a:t>
            </a:r>
            <a:endParaRPr lang="en-US" sz="4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1"/>
            <a:ext cx="6877050" cy="72008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latin typeface="Arial" charset="0"/>
                <a:cs typeface="Arial" charset="0"/>
              </a:rPr>
              <a:t>Our citizenship in heaven</a:t>
            </a:r>
            <a:endParaRPr lang="en-US" sz="40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720"/>
            <a:ext cx="7380312" cy="5949281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3600" b="1" u="sng" dirty="0" smtClean="0">
                <a:latin typeface="Arial" pitchFamily="34" charset="0"/>
                <a:cs typeface="Arial" pitchFamily="34" charset="0"/>
              </a:rPr>
              <a:t>What about us?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Are we setting a good example?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Are we looking to see whose godly example we can follow?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Are we living solely for this life?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Do we appreciate that our citizenship is in heaven?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Are we eagerly </a:t>
            </a:r>
            <a:r>
              <a:rPr lang="en-GB" b="1" smtClean="0">
                <a:latin typeface="Arial" pitchFamily="34" charset="0"/>
                <a:cs typeface="Arial" pitchFamily="34" charset="0"/>
              </a:rPr>
              <a:t>awaiting Jesus’ glorious return?</a:t>
            </a:r>
            <a:endParaRPr lang="en-GB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Our citizenship in heaven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Context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Paul and Timothy are in prison in Rome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Paul has just emphasised the importance of pressing on towards the goal that God has set before 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Our citizenship in heaven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0728"/>
            <a:ext cx="7089775" cy="5877273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Keep your eyes open (17)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In our Christian walk we need to be watchful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Observe and follow good examples – godly men and women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Paul isn’t putting himself on a pedestal – see 1 Timothy 1:15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He has praised Timothy and Epaphroditus – they were good examples to them</a:t>
            </a:r>
          </a:p>
          <a:p>
            <a:pPr marL="609600" indent="-609600" eaLnBrk="1" hangingPunct="1"/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Our citizenship in heaven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0728"/>
            <a:ext cx="7089775" cy="5877273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Keep your eyes open (17)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“Set an example for the believers in speech, in life, in love, in faith and in purity”	1 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Timothy 4:12</a:t>
            </a:r>
            <a:endParaRPr lang="en-GB" sz="3600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Are they living as Jesus commanded?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Are they living out what they say they believe?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Our citizenship in heaven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0728"/>
            <a:ext cx="7089775" cy="5877273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3600" b="1" u="sng" dirty="0" smtClean="0">
                <a:latin typeface="Arial" pitchFamily="34" charset="0"/>
                <a:cs typeface="Arial" pitchFamily="34" charset="0"/>
              </a:rPr>
              <a:t>Watch out for deceivers  (18)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Paul had previously warned them of such people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Note that he weeps over the situation rather than being angered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Note that they are “enemies of the cross of Christ”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Our citizenship in heaven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0728"/>
            <a:ext cx="7089775" cy="5877273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3600" b="1" u="sng" dirty="0" smtClean="0">
                <a:latin typeface="Arial" pitchFamily="34" charset="0"/>
                <a:cs typeface="Arial" pitchFamily="34" charset="0"/>
              </a:rPr>
              <a:t>Watch out for deceivers  (18)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Watch for anyone who denies the need for the cross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Watch out for anyone who downgrades the power of the atoning sacrifice of Jesus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Our citizenship in heaven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0728"/>
            <a:ext cx="7089775" cy="5877273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b="1" u="sng" dirty="0" smtClean="0">
                <a:latin typeface="Arial" pitchFamily="34" charset="0"/>
                <a:cs typeface="Arial" pitchFamily="34" charset="0"/>
              </a:rPr>
              <a:t>Destination of the deceivers  (19)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Destruction – hell, separated from God, eternal torment (Matthew 25:46, 2 </a:t>
            </a:r>
            <a:r>
              <a:rPr lang="en-GB" sz="3600" b="1" dirty="0" err="1" smtClean="0">
                <a:latin typeface="Arial" pitchFamily="34" charset="0"/>
                <a:cs typeface="Arial" pitchFamily="34" charset="0"/>
              </a:rPr>
              <a:t>Thess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 1:9)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They gratify their desires in this life, materialism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They have only a focus on this life, no thought of eternity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Our citizenship in heaven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0728"/>
            <a:ext cx="7668344" cy="5877273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2800" b="1" u="sng" dirty="0" smtClean="0">
                <a:latin typeface="Arial" pitchFamily="34" charset="0"/>
                <a:cs typeface="Arial" pitchFamily="34" charset="0"/>
              </a:rPr>
              <a:t>Our citizenship and destination(20, 21)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Heaven – that is where we belong,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where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we were created for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Our conduct must match our citizenship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Jesus is preparing a place for us and we eagerly wait for Him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We will be transformed to be like Him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Everything will be put under His feet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Our citizenship in heaven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0728"/>
            <a:ext cx="7308304" cy="5877273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3600" b="1" u="sng" dirty="0" smtClean="0">
                <a:latin typeface="Arial" pitchFamily="34" charset="0"/>
                <a:cs typeface="Arial" pitchFamily="34" charset="0"/>
              </a:rPr>
              <a:t>Stand firm to the end (4:1)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In the light of what God is preparing for us we need to stand firm in Jesus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We are beloved of the Lord and the brethren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We should be bringing joy to fellow believers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Do we feel like we are someone’s “joy and crown”?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</TotalTime>
  <Words>435</Words>
  <Application>Microsoft Office PowerPoint</Application>
  <PresentationFormat>On-screen Show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Slide 1</vt:lpstr>
      <vt:lpstr>Our citizenship in heaven</vt:lpstr>
      <vt:lpstr>Our citizenship in heaven</vt:lpstr>
      <vt:lpstr>Our citizenship in heaven</vt:lpstr>
      <vt:lpstr>Our citizenship in heaven</vt:lpstr>
      <vt:lpstr>Our citizenship in heaven</vt:lpstr>
      <vt:lpstr>Our citizenship in heaven</vt:lpstr>
      <vt:lpstr>Our citizenship in heaven</vt:lpstr>
      <vt:lpstr>Our citizenship in heaven</vt:lpstr>
      <vt:lpstr>Our citizenship in heaven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Faith For  Everyday Living</dc:title>
  <dc:creator>David Chapman</dc:creator>
  <cp:lastModifiedBy>User</cp:lastModifiedBy>
  <cp:revision>157</cp:revision>
  <dcterms:created xsi:type="dcterms:W3CDTF">2001-02-16T16:28:07Z</dcterms:created>
  <dcterms:modified xsi:type="dcterms:W3CDTF">2020-03-01T08:23:45Z</dcterms:modified>
</cp:coreProperties>
</file>