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316" r:id="rId4"/>
    <p:sldId id="318" r:id="rId5"/>
    <p:sldId id="319" r:id="rId6"/>
    <p:sldId id="320" r:id="rId7"/>
    <p:sldId id="321" r:id="rId8"/>
    <p:sldId id="322" r:id="rId9"/>
    <p:sldId id="323" r:id="rId10"/>
    <p:sldId id="31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01/03/2020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4" y="404664"/>
            <a:ext cx="6769447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Our citizenship in heaven</a:t>
            </a: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3:17 – 4:1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charset="0"/>
                <a:cs typeface="Arial" charset="0"/>
              </a:rPr>
              <a:t>Our citizenship in heaven</a:t>
            </a:r>
            <a:endParaRPr lang="en-US" sz="40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setting a good example?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looking to see whose godly example we can follow?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living solely for this life?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appreciate that our citizenship is in heaven?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eagerly </a:t>
            </a:r>
            <a:r>
              <a:rPr lang="en-GB" b="1" smtClean="0">
                <a:latin typeface="Arial" pitchFamily="34" charset="0"/>
                <a:cs typeface="Arial" pitchFamily="34" charset="0"/>
              </a:rPr>
              <a:t>awaiting Jesus’ glorious return?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has just emphasised the importance of pressing on towards the goal that God has set before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089775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Keep your eyes open (17)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In our Christian walk we need to be watchful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Observe and follow good examples – godly men and women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isn’t putting himself on a pedestal – see 1 Timothy 1:15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has praised Timothy and Epaphroditus – they were good examples to them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089775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Keep your eyes open (17)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“Set an example for the believers in speech, in life, in love, in faith and in purity”	1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Timothy 4:12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Are they living as Jesus commanded?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Are they living out what they say they believe?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089775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Watch out for deceivers  (18)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had previously warned them of such people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Note that he weeps over the situation rather than being angered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Note that they are “enemies of the cross of Christ”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089775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Watch out for deceivers  (18)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Watch for anyone who denies the need for the cross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Watch out for anyone who downgrades the power of the atoning sacrifice of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089775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Destination of the deceivers  (19)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Destruction – hell, separated from God, eternal torment (Matthew 25:46, 2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Thess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1:9)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gratify their desires in this life, materialism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They have only a focus on this life, no thought of eternity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66834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2800" b="1" u="sng" dirty="0" smtClean="0">
                <a:latin typeface="Arial" pitchFamily="34" charset="0"/>
                <a:cs typeface="Arial" pitchFamily="34" charset="0"/>
              </a:rPr>
              <a:t>Our citizenship and destination(20, 21)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Heaven – that is where we belong,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we were created for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Our conduct must match our citizenship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Jesus is preparing a place for us and we eagerly wait for Him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We will be transformed to be like Him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Everything will be put under His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rial" pitchFamily="34" charset="0"/>
                <a:cs typeface="Arial" pitchFamily="34" charset="0"/>
              </a:rPr>
              <a:t>Our citizenship in heaven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30830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Stand firm to the end (4:1)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In the light of what God is preparing for us we need to stand firm in Jesus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We are beloved of the Lord and the brethren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We should be bringing joy to fellow believers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feel like we are someone’s “joy and crown”?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435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Our citizenship in heaven</vt:lpstr>
      <vt:lpstr>Our citizenship in heaven</vt:lpstr>
      <vt:lpstr>Our citizenship in heaven</vt:lpstr>
      <vt:lpstr>Our citizenship in heaven</vt:lpstr>
      <vt:lpstr>Our citizenship in heaven</vt:lpstr>
      <vt:lpstr>Our citizenship in heaven</vt:lpstr>
      <vt:lpstr>Our citizenship in heaven</vt:lpstr>
      <vt:lpstr>Our citizenship in heaven</vt:lpstr>
      <vt:lpstr>Our citizenship in heaven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157</cp:revision>
  <dcterms:created xsi:type="dcterms:W3CDTF">2001-02-16T16:28:07Z</dcterms:created>
  <dcterms:modified xsi:type="dcterms:W3CDTF">2020-03-01T08:23:45Z</dcterms:modified>
</cp:coreProperties>
</file>